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zyme-s-activ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zyme-s-activ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zyme-s-activ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zyme-s-activ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zyme-s-activ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zyme-s-activ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zyme-s-activ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zyme-s-activ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zyme-s-activ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zyme-s-activ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zyme-s-activ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zyme-s-activ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zyme-s-activ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zyme-s-activ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zyme-s-activ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zyme-s-activ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zyme-s-activ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zyme-s-activ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zyme-s-activ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zyme-s-activ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zyme-s-activ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zyme-s-activ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zyme-s-activ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zyme-s-activ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zyme-s-activ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zyme-s-activ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zyme-s-activ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zyme-s-activit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zyme-s-activit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zyme-s-activit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zyme-s-activit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zyme-s-activit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zyme-s-activit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zyme-s-activ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zyme-s-activit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zyme-s-activit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zyme-s-activit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zyme-s-activit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zyme-s-activit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zyme-s-activit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zyme-s-activit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zyme-s-activit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zyme-s-activit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zyme-s-activit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zyme-s-activ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zyme-s-activit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zyme-s-activit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zyme-s-activit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zyme-s-activit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zyme-s-activit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nzyme-s-activit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nzyme-s-activit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nzyme-s-activit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nzyme-s-activit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nzyme-s-activit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zyme-s-activ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nzyme-s-activit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nzyme-s-activit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nzyme-s-activit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nzyme-s-activit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nzyme-s-activit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nzyme-s-activit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nzyme-s-activit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zyme-s-activ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zyme-s-activ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zyme-s-activ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2025-02-06T06:25:51Z</dcterms:modified>
  <cp:category/>
</cp:coreProperties>
</file>