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luid-and-electrolyte-balance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luid-and-electrolyte-balance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luid-and-electrolyte-balance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luid-and-electrolyte-balance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luid-and-electrolyte-balance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luid-and-electrolyte-balance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luid-and-electrolyte-balance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luid-and-electrolyte-balance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luid-and-electrolyte-balance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luid-and-electrolyte-balance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luid-and-electrolyte-balance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luid-and-electrolyte-balance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luid-and-electrolyte-balance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luid-and-electrolyte-balance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luid-and-electrolyte-balance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luid-and-electrolyte-balance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luid-and-electrolyte-balance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luid-and-electrolyte-balance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luid-and-electrolyte-balance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luid-and-electrolyte-balance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luid-and-electrolyte-balance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luid-and-electrolyte-balance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luid-and-electrolyte-balance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luid-and-electrolyte-balance-PP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Fluid-and-electrolyte-balance-PP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Fluid-and-electrolyte-balance-PP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Fluid-and-electrolyte-balance-PP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Fluid-and-electrolyte-balance-PP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Fluid-and-electrolyte-balance-PPT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Fluid-and-electrolyte-balance-PPT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Fluid-and-electrolyte-balance-PPT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Fluid-and-electrolyte-balance-PPT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luid-and-electrolyte-balance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luid-and-electrolyte-balance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luid-and-electrolyte-balance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luid-and-electrolyte-balance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luid-and-electrolyte-balance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luid-and-electrolyte-balance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