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emotherapeutic-agen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emotherapeutic-agen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emotherapeutic-agen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emotherapeutic-agen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emotherapeutic-agen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emotherapeutic-agen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emotherapeutic-agen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emotherapeutic-agen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emotherapeutic-agen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emotherapeutic-agen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emotherapeutic-agen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emotherapeutic-agen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hemotherapeutic-agen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hemotherapeutic-agen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hemotherapeutic-agen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hemotherapeutic-agen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hemotherapeutic-agen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hemotherapeutic-agen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hemotherapeutic-agen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hemotherapeutic-agen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hemotherapeutic-agen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hemotherapeutic-agen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emotherapeutic-agen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hemotherapeutic-agen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hemotherapeutic-agen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hemotherapeutic-agen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hemotherapeutic-agen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hemotherapeutic-agen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hemotherapeutic-agent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hemotherapeutic-agent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emotherapeutic-agen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emotherapeutic-agen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emotherapeutic-agen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emotherapeutic-agen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emotherapeutic-agen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emotherapeutic-agen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