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it-and-git-flow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it-and-git-flow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it-and-git-flow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it-and-git-flow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it-and-git-flow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it-and-git-flow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it-and-git-flow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it-and-git-flow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Git-and-git-flow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Git-and-git-flow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Git-and-git-flow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it-and-git-flow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Git-and-git-flow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Git-and-git-flow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Git-and-git-flow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Git-and-git-flow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Git-and-git-flow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it-and-git-flow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it-and-git-flow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it-and-git-flow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it-and-git-flow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it-and-git-flow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it-and-git-flow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it-and-git-flow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