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anagement-of-pregnancy-and-labour-with-anaem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anagement-of-pregnancy-and-labour-with-anaem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anagement-of-pregnancy-and-labour-with-anaem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anagement-of-pregnancy-and-labour-with-anaem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anagement-of-pregnancy-and-labour-with-anaem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anagement-of-pregnancy-and-labour-with-anaem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anagement-of-pregnancy-and-labour-with-anaem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anagement-of-pregnancy-and-labour-with-anaem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anagement-of-pregnancy-and-labour-with-anaem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anagement-of-pregnancy-and-labour-with-anaem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anagement-of-pregnancy-and-labour-with-anaem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anagement-of-pregnancy-and-labour-with-anaem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anagement-of-pregnancy-and-labour-with-anaem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anagement-of-pregnancy-and-labour-with-anaemi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anagement-of-pregnancy-and-labour-with-anaemi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anagement-of-pregnancy-and-labour-with-anaemi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anagement-of-pregnancy-and-labour-with-anaemi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anagement-of-pregnancy-and-labour-with-anaemi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anagement-of-pregnancy-and-labour-with-anaemi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anagement-of-pregnancy-and-labour-with-anaemi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management-of-pregnancy-and-labour-with-anaemi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management-of-pregnancy-and-labour-with-anaemi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anagement-of-pregnancy-and-labour-with-anaem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management-of-pregnancy-and-labour-with-anaemi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management-of-pregnancy-and-labour-with-anaemi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management-of-pregnancy-and-labour-with-anaemi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management-of-pregnancy-and-labour-with-anaemia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management-of-pregnancy-and-labour-with-anaemia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anagement-of-pregnancy-and-labour-with-anaem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anagement-of-pregnancy-and-labour-with-anaem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anagement-of-pregnancy-and-labour-with-anaem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anagement-of-pregnancy-and-labour-with-anaem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anagement-of-pregnancy-and-labour-with-anaem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anagement-of-pregnancy-and-labour-with-anaem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