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g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g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/Relationships>
</file>

<file path=ppt/slides/_rels/slide1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g"/></Relationships>
</file>

<file path=ppt/slides/_rels/slide2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g"/></Relationships>
</file>

<file path=ppt/slides/_rels/slide2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1-2-breast-examination-Manual-examination-Stana-pareeksha-Self-assessment-of-the-breast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0-2-breast-examination-Manual-examination-Stana-pareeksha-Self-assessment-of-the-breast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1-2-breast-examination-Manual-examination-Stana-pareeksha-Self-assessment-of-the-breast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2-2-breast-examination-Manual-examination-Stana-pareeksha-Self-assessment-of-the-breast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3-2-breast-examination-Manual-examination-Stana-pareeksha-Self-assessment-of-the-breast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4-2-breast-examination-Manual-examination-Stana-pareeksha-Self-assessment-of-the-breast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-2-breast-examination-Manual-examination-Stana-pareeksha-Self-assessment-of-the-breast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6-2-breast-examination-Manual-examination-Stana-pareeksha-Self-assessment-of-the-breast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7-2-breast-examination-Manual-examination-Stana-pareeksha-Self-assessment-of-the-breast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8-2-breast-examination-Manual-examination-Stana-pareeksha-Self-assessment-of-the-breast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9-2-breast-examination-Manual-examination-Stana-pareeksha-Self-assessment-of-the-breast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2-2-breast-examination-Manual-examination-Stana-pareeksha-Self-assessment-of-the-breast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0-2-breast-examination-Manual-examination-Stana-pareeksha-Self-assessment-of-the-breast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1-2-breast-examination-Manual-examination-Stana-pareeksha-Self-assessment-of-the-breast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22-2-breast-examination-Manual-examination-Stana-pareeksha-Self-assessment-of-the-breast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3-2-breast-examination-Manual-examination-Stana-pareeksha-Self-assessment-of-the-breast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4-2-breast-examination-Manual-examination-Stana-pareeksha-Self-assessment-of-the-breast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5-2-breast-examination-Manual-examination-Stana-pareeksha-Self-assessment-of-the-breast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6-2-breast-examination-Manual-examination-Stana-pareeksha-Self-assessment-of-the-breast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7-2-breast-examination-Manual-examination-Stana-pareeksha-Self-assessment-of-the-breast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8-2-breast-examination-Manual-examination-Stana-pareeksha-Self-assessment-of-the-breast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09-2-breast-examination-Manual-examination-Stana-pareeksha-Self-assessment-of-the-breast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