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2-breast-examination-Manual-examination-Stana-pareeksha-Self-assessment-of-the-breast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2-breast-examination-Manual-examination-Stana-pareeksha-Self-assessment-of-the-breast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2-breast-examination-Manual-examination-Stana-pareeksha-Self-assessment-of-the-breast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2-breast-examination-Manual-examination-Stana-pareeksha-Self-assessment-of-the-breast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2-breast-examination-Manual-examination-Stana-pareeksha-Self-assessment-of-the-breast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2-breast-examination-Manual-examination-Stana-pareeksha-Self-assessment-of-the-breast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2-breast-examination-Manual-examination-Stana-pareeksha-Self-assessment-of-the-breast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2-breast-examination-Manual-examination-Stana-pareeksha-Self-assessment-of-the-breast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2-breast-examination-Manual-examination-Stana-pareeksha-Self-assessment-of-the-breast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2-breast-examination-Manual-examination-Stana-pareeksha-Self-assessment-of-the-breast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2-breast-examination-Manual-examination-Stana-pareeksha-Self-assessment-of-the-breast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2-breast-examination-Manual-examination-Stana-pareeksha-Self-assessment-of-the-breast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2-breast-examination-Manual-examination-Stana-pareeksha-Self-assessment-of-the-breast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2-breast-examination-Manual-examination-Stana-pareeksha-Self-assessment-of-the-breast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2-breast-examination-Manual-examination-Stana-pareeksha-Self-assessment-of-the-breast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2-breast-examination-Manual-examination-Stana-pareeksha-Self-assessment-of-the-breast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2-breast-examination-Manual-examination-Stana-pareeksha-Self-assessment-of-the-breast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2-breast-examination-Manual-examination-Stana-pareeksha-Self-assessment-of-the-breast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2-breast-examination-Manual-examination-Stana-pareeksha-Self-assessment-of-the-breast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2-breast-examination-Manual-examination-Stana-pareeksha-Self-assessment-of-the-breast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2-breast-examination-Manual-examination-Stana-pareeksha-Self-assessment-of-the-breast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2-breast-examination-Manual-examination-Stana-pareeksha-Self-assessment-of-the-breast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