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salivary-gland-disorder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salivary-gland-disorder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salivary-gland-disorder-pptx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-salivary-gland-disorder-pptx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-salivary-gland-disorder-pptx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-salivary-gland-disorder-pptx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-salivary-gland-disorder-pptx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-salivary-gland-disorder-pptx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-salivary-gland-disorder-pptx-10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7-salivary-gland-disorder-pptx-10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-salivary-gland-disorder-pptx-10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-salivary-gland-disorder-pptx-10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-salivary-gland-disorder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-salivary-gland-disorder-pptx-1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-salivary-gland-disorder-pptx-1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-salivary-gland-disorder-pptx-1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3-salivary-gland-disorder-pptx-1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4-salivary-gland-disorder-pptx-1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5-salivary-gland-disorder-pptx-1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-salivary-gland-disorder-pptx-1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7-salivary-gland-disorder-pptx-1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-salivary-gland-disorder-pptx-1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-salivary-gland-disorder-pptx-1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-salivary-gland-disorder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-salivary-gland-disorder-pptx-1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-salivary-gland-disorder-pptx-1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2-salivary-gland-disorder-pptx-1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-salivary-gland-disorder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-salivary-gland-disorder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-salivary-gland-disorder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-salivary-gland-disorder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-salivary-gland-disorder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-salivary-gland-disorder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salivary-gland-disorder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salivary-gland-disorder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-salivary-gland-disorder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salivary-gland-disorder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-salivary-gland-disorder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salivary-gland-disorder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-salivary-gland-disorder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-salivary-gland-disorder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-salivary-gland-disorder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-salivary-gland-disorder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-salivary-gland-disorder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-salivary-gland-disorder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salivary-gland-disorder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salivary-gland-disorder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-salivary-gland-disorder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-salivary-gland-disorder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salivary-gland-disorder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-salivary-gland-disorder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-salivary-gland-disorder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-salivary-gland-disorder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-salivary-gland-disorder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-salivary-gland-disorder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9-salivary-gland-disorder-pptx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-salivary-gland-disorder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-salivary-gland-disorder-pptx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-salivary-gland-disorder-pptx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-salivary-gland-disorder-pptx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-salivary-gland-disorder-pptx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-salivary-gland-disorder-pptx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-salivary-gland-disorder-pptx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salivary-gland-disorder-pptx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salivary-gland-disorder-pptx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-salivary-gland-disorder-pptx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-salivary-gland-disorder-pptx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-salivary-gland-disorder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-salivary-gland-disorder-pptx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-salivary-gland-disorder-pptx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-salivary-gland-disorder-pptx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-salivary-gland-disorder-pptx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4-salivary-gland-disorder-pptx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5-salivary-gland-disorder-pptx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6-salivary-gland-disorder-pptx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7-salivary-gland-disorder-pptx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-salivary-gland-disorder-pptx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9-salivary-gland-disorder-pptx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-salivary-gland-disorder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-salivary-gland-disorder-pptx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1-salivary-gland-disorder-pptx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2-salivary-gland-disorder-pptx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-salivary-gland-disorder-pptx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4-salivary-gland-disorder-pptx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-salivary-gland-disorder-pptx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-salivary-gland-disorder-pptx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-salivary-gland-disorder-pptx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-salivary-gland-disorder-pptx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-salivary-gland-disorder-pptx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-salivary-gland-disorder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-salivary-gland-disorder-pptx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-salivary-gland-disorder-pptx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-salivary-gland-disorder-pptx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-salivary-gland-disorder-pptx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-salivary-gland-disorder-pptx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salivary-gland-disorder-pptx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6-salivary-gland-disorder-pptx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-salivary-gland-disorder-pptx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-salivary-gland-disorder-pptx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-salivary-gland-disorder-pptx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-salivary-gland-disorder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-salivary-gland-disorder-pptx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-salivary-gland-disorder-pptx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-salivary-gland-disorder-pptx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-salivary-gland-disorder-pptx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-salivary-gland-disorder-pptx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-salivary-gland-disorder-pptx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6-salivary-gland-disorder-pptx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7-salivary-gland-disorder-pptx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8-salivary-gland-disorder-pptx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-salivary-gland-disorder-pptx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-salivary-gland-disorder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-salivary-gland-disorder-pptx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-salivary-gland-disorder-pptx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2-salivary-gland-disorder-pptx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3-salivary-gland-disorder-pptx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-salivary-gland-disorder-pptx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salivary-gland-disorder-pptx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-salivary-gland-disorder-pptx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salivary-gland-disorder-pptx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8-salivary-gland-disorder-pptx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9-salivary-gland-disorder-pptx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2</cp:revision>
  <dcterms:created xsi:type="dcterms:W3CDTF">2013-01-27T09:14:16Z</dcterms:created>
  <dcterms:modified xsi:type="dcterms:W3CDTF">2025-02-24T17:23:00Z</dcterms:modified>
  <cp:category/>
</cp:coreProperties>
</file>