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Role-of-physician-in-community-MBB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Role-of-physician-in-community-MBB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Role-of-physician-in-community-MBB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Role-of-physician-in-community-MBB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Role-of-physician-in-community-MBBS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Role-of-physician-in-community-MBB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Role-of-physician-in-community-MBB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Role-of-physician-in-community-MBB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Role-of-physician-in-community-MBB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Role-of-physician-in-community-MBB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Role-of-physician-in-community-MBB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Role-of-physician-in-community-MBB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Role-of-physician-in-community-MBB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2025-02-15T18:26:48Z</dcterms:modified>
  <cp:category/>
</cp:coreProperties>
</file>