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odgkins-Non-Hodgkins-Lymphoma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48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odgkins-Non-Hodgkins-Lymphoma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odgkins-Non-Hodgkins-Lymphoma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odgkins-Non-Hodgkins-Lymphoma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odgkins-Non-Hodgkins-Lymphoma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odgkins-Non-Hodgkins-Lymphoma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odgkins-Non-Hodgkins-Lymphoma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odgkins-Non-Hodgkins-Lymphoma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odgkins-Non-Hodgkins-Lymphoma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odgkins-Non-Hodgkins-Lymphoma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odgkins-Non-Hodgkins-Lymphoma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odgkins-Non-Hodgkins-Lymphoma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odgkins-Non-Hodgkins-Lymphoma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odgkins-Non-Hodgkins-Lymphoma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odgkins-Non-Hodgkins-Lymphoma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odgkins-Non-Hodgkins-Lymphoma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odgkins-Non-Hodgkins-Lymphoma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odgkins-Non-Hodgkins-Lymphoma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odgkins-Non-Hodgkins-Lymphoma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odgkins-Non-Hodgkins-Lymphoma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odgkins-Non-Hodgkins-Lymphoma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odgkins-Non-Hodgkins-Lymphoma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odgkins-Non-Hodgkins-Lymphoma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odgkins-Non-Hodgkins-Lymphoma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odgkins-Non-Hodgkins-Lymphoma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odgkins-Non-Hodgkins-Lymphoma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odgkins-Non-Hodgkins-Lymphoma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odgkins-Non-Hodgkins-Lymphoma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odgkins-Non-Hodgkins-Lymphoma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odgkins-Non-Hodgkins-Lymphoma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odgkins-Non-Hodgkins-Lymphoma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odgkins-Non-Hodgkins-Lymphoma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odgkins-Non-Hodgkins-Lymphoma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odgkins-Non-Hodgkins-Lymphoma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odgkins-Non-Hodgkins-Lymphoma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odgkins-Non-Hodgkins-Lymphoma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odgkins-Non-Hodgkins-Lymphoma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odgkins-Non-Hodgkins-Lymphoma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odgkins-Non-Hodgkins-Lymphoma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odgkins-Non-Hodgkins-Lymphoma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odgkins-Non-Hodgkins-Lymphoma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Hodgkins-Non-Hodgkins-Lymphoma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Hodgkins-Non-Hodgkins-Lymphoma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Hodgkins-Non-Hodgkins-Lymphoma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odgkins-Non-Hodgkins-Lymphoma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Hodgkins-Non-Hodgkins-Lymphoma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Hodgkins-Non-Hodgkins-Lymphoma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Hodgkins-Non-Hodgkins-Lymphoma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Hodgkins-Non-Hodgkins-Lymphoma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Hodgkins-Non-Hodgkins-Lymphoma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Hodgkins-Non-Hodgkins-Lymphoma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Hodgkins-Non-Hodgkins-Lymphoma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Hodgkins-Non-Hodgkins-Lymphoma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Hodgkins-Non-Hodgkins-Lymphoma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Hodgkins-Non-Hodgkins-Lymphoma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odgkins-Non-Hodgkins-Lymphoma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odgkins-Non-Hodgkins-Lymphoma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odgkins-Non-Hodgkins-Lymphoma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odgkins-Non-Hodgkins-Lymphoma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2025-02-19T18:29:47Z</dcterms:modified>
  <cp:category/>
</cp:coreProperties>
</file>