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ntrauterine-death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ntrauterine-death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ntrauterine-death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ntrauterine-death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Intrauterine-death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Intrauterine-death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Intrauterine-death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Intrauterine-death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Intrauterine-death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Intrauterine-death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ntrauterine-death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ntrauterine-death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Intrauterine-death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Intrauterine-death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Intrauterine-death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Intrauterine-death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Intrauterine-death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Intrauterine-death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Intrauterine-death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Intrauterine-death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Intrauterine-death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ntrauterine-death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ntrauterine-death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ntrauterine-death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ntrauterine-death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ntrauterine-death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ntrauterine-death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ntrauterine-death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2025-02-11T06:45:17Z</dcterms:modified>
  <cp:category/>
</cp:coreProperties>
</file>