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microscopy-type-of-microscopy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microscopy-type-of-microscopy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microscopy-type-of-microscopy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microscopy-type-of-microscopy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microscopy-type-of-microscopy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microscopy-type-of-microscopy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microscopy-type-of-microscopy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microscopy-type-of-microscopy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microscopy-type-of-microscopy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microscopy-type-of-microscopy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microscopy-type-of-microscopy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microscopy-type-of-microscopy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microscopy-type-of-microscopy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microscopy-type-of-microscopy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microscopy-type-of-microscopy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microscopy-type-of-microscopy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microscopy-type-of-microscopy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microscopy-type-of-microscopy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microscopy-type-of-microscopy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microscopy-type-of-microscopy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microscopy-type-of-microscopy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microscopy-type-of-microscopy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microscopy-type-of-microscopy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microscopy-type-of-microscopy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microscopy-type-of-microscopy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