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du-20-clinical-20science-20iii-20bpi-202011-1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du-20-clinical-20science-20iii-20bpi-202011-1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du-20-clinical-20science-20iii-20bpi-202011-1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du-20-clinical-20science-20iii-20bpi-202011-1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du-20-clinical-20science-20iii-20bpi-202011-1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du-20-clinical-20science-20iii-20bpi-202011-1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du-20-clinical-20science-20iii-20bpi-202011-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du-20-clinical-20science-20iii-20bpi-202011-1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Odu-20-clinical-20science-20iii-20bpi-202011-1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Odu-20-clinical-20science-20iii-20bpi-202011-1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Odu-20-clinical-20science-20iii-20bpi-202011-1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du-20-clinical-20science-20iii-20bpi-202011-1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Odu-20-clinical-20science-20iii-20bpi-202011-1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Odu-20-clinical-20science-20iii-20bpi-202011-1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Odu-20-clinical-20science-20iii-20bpi-202011-1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Odu-20-clinical-20science-20iii-20bpi-202011-1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Odu-20-clinical-20science-20iii-20bpi-202011-1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Odu-20-clinical-20science-20iii-20bpi-202011-1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Odu-20-clinical-20science-20iii-20bpi-202011-1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Odu-20-clinical-20science-20iii-20bpi-202011-1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Odu-20-clinical-20science-20iii-20bpi-202011-1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Odu-20-clinical-20science-20iii-20bpi-202011-1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du-20-clinical-20science-20iii-20bpi-202011-1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Odu-20-clinical-20science-20iii-20bpi-202011-1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Odu-20-clinical-20science-20iii-20bpi-202011-1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du-20-clinical-20science-20iii-20bpi-202011-1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du-20-clinical-20science-20iii-20bpi-202011-1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du-20-clinical-20science-20iii-20bpi-202011-1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du-20-clinical-20science-20iii-20bpi-202011-1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du-20-clinical-20science-20iii-20bpi-202011-1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du-20-clinical-20science-20iii-20bpi-202011-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