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sentery-jejunum-ileum-superior-mesenteric-artery-PDF-Lecture-Notes-Dr-N-Muguntha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sentery-jejunum-ileum-superior-mesenteric-artery-PDF-Lecture-Notes-Dr-N-Mugunth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sentery-jejunum-ileum-superior-mesenteric-artery-PDF-Lecture-Notes-Dr-N-Mugunth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sentery-jejunum-ileum-superior-mesenteric-artery-PDF-Lecture-Notes-Dr-N-Mugunth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sentery-jejunum-ileum-superior-mesenteric-artery-PDF-Lecture-Notes-Dr-N-Mugunth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sentery-jejunum-ileum-superior-mesenteric-artery-PDF-Lecture-Notes-Dr-N-Mugunth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sentery-jejunum-ileum-superior-mesenteric-artery-PDF-Lecture-Notes-Dr-N-Mugunth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sentery-jejunum-ileum-superior-mesenteric-artery-PDF-Lecture-Notes-Dr-N-Mugunth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sentery-jejunum-ileum-superior-mesenteric-artery-PDF-Lecture-Notes-Dr-N-Muguntha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sentery-jejunum-ileum-superior-mesenteric-artery-PDF-Lecture-Notes-Dr-N-Muguntha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sentery-jejunum-ileum-superior-mesenteric-artery-PDF-Lecture-Notes-Dr-N-Muguntha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sentery-jejunum-ileum-superior-mesenteric-artery-PDF-Lecture-Notes-Dr-N-Muguntha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sentery-jejunum-ileum-superior-mesenteric-artery-PDF-Lecture-Notes-Dr-N-Muguntha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sentery-jejunum-ileum-superior-mesenteric-artery-PDF-Lecture-Notes-Dr-N-Muguntha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sentery-jejunum-ileum-superior-mesenteric-artery-PDF-Lecture-Notes-Dr-N-Muguntha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sentery-jejunum-ileum-superior-mesenteric-artery-PDF-Lecture-Notes-Dr-N-Muguntha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sentery-jejunum-ileum-superior-mesenteric-artery-PDF-Lecture-Notes-Dr-N-Muguntha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sentery-jejunum-ileum-superior-mesenteric-artery-PDF-Lecture-Notes-Dr-N-Muguntha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sentery-jejunum-ileum-superior-mesenteric-artery-PDF-Lecture-Notes-Dr-N-Muguntha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sentery-jejunum-ileum-superior-mesenteric-artery-PDF-Lecture-Notes-Dr-N-Muguntha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sentery-jejunum-ileum-superior-mesenteric-artery-PDF-Lecture-Notes-Dr-N-Muguntha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sentery-jejunum-ileum-superior-mesenteric-artery-PDF-Lecture-Notes-Dr-N-Muguntha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sentery-jejunum-ileum-superior-mesenteric-artery-PDF-Lecture-Notes-Dr-N-Mugunth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sentery-jejunum-ileum-superior-mesenteric-artery-PDF-Lecture-Notes-Dr-N-Muguntha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sentery-jejunum-ileum-superior-mesenteric-artery-PDF-Lecture-Notes-Dr-N-Muguntha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sentery-jejunum-ileum-superior-mesenteric-artery-PDF-Lecture-Notes-Dr-N-Muguntha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sentery-jejunum-ileum-superior-mesenteric-artery-PDF-Lecture-Notes-Dr-N-Mugunth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sentery-jejunum-ileum-superior-mesenteric-artery-PDF-Lecture-Notes-Dr-N-Mugunth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sentery-jejunum-ileum-superior-mesenteric-artery-PDF-Lecture-Notes-Dr-N-Mugunth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sentery-jejunum-ileum-superior-mesenteric-artery-PDF-Lecture-Notes-Dr-N-Mugunth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sentery-jejunum-ileum-superior-mesenteric-artery-PDF-Lecture-Notes-Dr-N-Mugunth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sentery-jejunum-ileum-superior-mesenteric-artery-PDF-Lecture-Notes-Dr-N-Mugunth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2025-02-10T08:25:05Z</dcterms:modified>
  <cp:category/>
</cp:coreProperties>
</file>