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2" r:id="rId33"/>
    <p:sldId id="283" r:id="rId34"/>
    <p:sldId id="284" r:id="rId35"/>
    <p:sldId id="285" r:id="rId36"/>
    <p:sldId id="286" r:id="rId37"/>
    <p:sldId id="287" r:id="rId38"/>
    <p:sldId id="288" r:id="rId39"/>
    <p:sldId id="289" r:id="rId40"/>
    <p:sldId id="290" r:id="rId41"/>
    <p:sldId id="291" r:id="rId4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Relationship Id="rId27" Type="http://schemas.openxmlformats.org/officeDocument/2006/relationships/slide" Target="slides/slide21.xml"/><Relationship Id="rId28" Type="http://schemas.openxmlformats.org/officeDocument/2006/relationships/slide" Target="slides/slide22.xml"/><Relationship Id="rId29" Type="http://schemas.openxmlformats.org/officeDocument/2006/relationships/slide" Target="slides/slide23.xml"/><Relationship Id="rId30" Type="http://schemas.openxmlformats.org/officeDocument/2006/relationships/slide" Target="slides/slide24.xml"/><Relationship Id="rId31" Type="http://schemas.openxmlformats.org/officeDocument/2006/relationships/slide" Target="slides/slide25.xml"/><Relationship Id="rId32" Type="http://schemas.openxmlformats.org/officeDocument/2006/relationships/slide" Target="slides/slide26.xml"/><Relationship Id="rId33" Type="http://schemas.openxmlformats.org/officeDocument/2006/relationships/slide" Target="slides/slide27.xml"/><Relationship Id="rId34" Type="http://schemas.openxmlformats.org/officeDocument/2006/relationships/slide" Target="slides/slide28.xml"/><Relationship Id="rId35" Type="http://schemas.openxmlformats.org/officeDocument/2006/relationships/slide" Target="slides/slide29.xml"/><Relationship Id="rId36" Type="http://schemas.openxmlformats.org/officeDocument/2006/relationships/slide" Target="slides/slide30.xml"/><Relationship Id="rId37" Type="http://schemas.openxmlformats.org/officeDocument/2006/relationships/slide" Target="slides/slide31.xml"/><Relationship Id="rId38" Type="http://schemas.openxmlformats.org/officeDocument/2006/relationships/slide" Target="slides/slide32.xml"/><Relationship Id="rId39" Type="http://schemas.openxmlformats.org/officeDocument/2006/relationships/slide" Target="slides/slide33.xml"/><Relationship Id="rId40" Type="http://schemas.openxmlformats.org/officeDocument/2006/relationships/slide" Target="slides/slide34.xml"/><Relationship Id="rId41" Type="http://schemas.openxmlformats.org/officeDocument/2006/relationships/slide" Target="slides/slide35.xml"/><Relationship Id="rId42" Type="http://schemas.openxmlformats.org/officeDocument/2006/relationships/slide" Target="slides/slide36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0.jp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1.jp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2.jp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3.jp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4.jp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5.jpg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6.jpg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7.jpg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8.jpg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9.jp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0.jpg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1.jpg"/></Relationships>
</file>

<file path=ppt/slides/_rels/slide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2.jpg"/></Relationships>
</file>

<file path=ppt/slides/_rels/slide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3.jpg"/></Relationships>
</file>

<file path=ppt/slides/_rels/slide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4.jpg"/></Relationships>
</file>

<file path=ppt/slides/_rels/slide2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5.jpg"/></Relationships>
</file>

<file path=ppt/slides/_rels/slide2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6.jpg"/></Relationships>
</file>

<file path=ppt/slides/_rels/slide2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7.jpg"/></Relationships>
</file>

<file path=ppt/slides/_rels/slide2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8.jpg"/></Relationships>
</file>

<file path=ppt/slides/_rels/slide2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9.jp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/Relationships>
</file>

<file path=ppt/slides/_rels/slide3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0.jpg"/></Relationships>
</file>

<file path=ppt/slides/_rels/slide3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1.jpg"/></Relationships>
</file>

<file path=ppt/slides/_rels/slide3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2.jpg"/></Relationships>
</file>

<file path=ppt/slides/_rels/slide3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3.jpg"/></Relationships>
</file>

<file path=ppt/slides/_rels/slide3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4.jpg"/></Relationships>
</file>

<file path=ppt/slides/_rels/slide3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5.jpg"/></Relationships>
</file>

<file path=ppt/slides/_rels/slide3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6.jp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jp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jp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jp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.jp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1-iii-The-internal-Female-Reproductive-Organs-Fallopian-Tube-and-Ovaries-pptx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0-iii-The-internal-Female-Reproductive-Organs-Fallopian-Tube-and-Ovaries-pptx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1-iii-The-internal-Female-Reproductive-Organs-Fallopian-Tube-and-Ovaries-pptx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2-iii-The-internal-Female-Reproductive-Organs-Fallopian-Tube-and-Ovaries-pptx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3-iii-The-internal-Female-Reproductive-Organs-Fallopian-Tube-and-Ovaries-pptx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4-iii-The-internal-Female-Reproductive-Organs-Fallopian-Tube-and-Ovaries-pptx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5-iii-The-internal-Female-Reproductive-Organs-Fallopian-Tube-and-Ovaries-pptx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6-iii-The-internal-Female-Reproductive-Organs-Fallopian-Tube-and-Ovaries-pptx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7-iii-The-internal-Female-Reproductive-Organs-Fallopian-Tube-and-Ovaries-pptx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8-iii-The-internal-Female-Reproductive-Organs-Fallopian-Tube-and-Ovaries-pptx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9-iii-The-internal-Female-Reproductive-Organs-Fallopian-Tube-and-Ovaries-pptx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2-iii-The-internal-Female-Reproductive-Organs-Fallopian-Tube-and-Ovaries-pptx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0-iii-The-internal-Female-Reproductive-Organs-Fallopian-Tube-and-Ovaries-pptx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1-iii-The-internal-Female-Reproductive-Organs-Fallopian-Tube-and-Ovaries-pptx-2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2-iii-The-internal-Female-Reproductive-Organs-Fallopian-Tube-and-Ovaries-pptx-2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3-iii-The-internal-Female-Reproductive-Organs-Fallopian-Tube-and-Ovaries-pptx-2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4-iii-The-internal-Female-Reproductive-Organs-Fallopian-Tube-and-Ovaries-pptx-2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5-iii-The-internal-Female-Reproductive-Organs-Fallopian-Tube-and-Ovaries-pptx-2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6-iii-The-internal-Female-Reproductive-Organs-Fallopian-Tube-and-Ovaries-pptx-2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7-iii-The-internal-Female-Reproductive-Organs-Fallopian-Tube-and-Ovaries-pptx-2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8-iii-The-internal-Female-Reproductive-Organs-Fallopian-Tube-and-Ovaries-pptx-2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9-iii-The-internal-Female-Reproductive-Organs-Fallopian-Tube-and-Ovaries-pptx-2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3-iii-The-internal-Female-Reproductive-Organs-Fallopian-Tube-and-Ovaries-pptx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0-iii-The-internal-Female-Reproductive-Organs-Fallopian-Tube-and-Ovaries-pptx-3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1-iii-The-internal-Female-Reproductive-Organs-Fallopian-Tube-and-Ovaries-pptx-3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2-iii-The-internal-Female-Reproductive-Organs-Fallopian-Tube-and-Ovaries-pptx-3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3-iii-The-internal-Female-Reproductive-Organs-Fallopian-Tube-and-Ovaries-pptx-3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4-iii-The-internal-Female-Reproductive-Organs-Fallopian-Tube-and-Ovaries-pptx-3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5-iii-The-internal-Female-Reproductive-Organs-Fallopian-Tube-and-Ovaries-pptx-3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6-iii-The-internal-Female-Reproductive-Organs-Fallopian-Tube-and-Ovaries-pptx-3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4-iii-The-internal-Female-Reproductive-Organs-Fallopian-Tube-and-Ovaries-pptx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5-iii-The-internal-Female-Reproductive-Organs-Fallopian-Tube-and-Ovaries-pptx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6-iii-The-internal-Female-Reproductive-Organs-Fallopian-Tube-and-Ovaries-pptx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7-iii-The-internal-Female-Reproductive-Organs-Fallopian-Tube-and-Ovaries-pptx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8-iii-The-internal-Female-Reproductive-Organs-Fallopian-Tube-and-Ovaries-pptx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9-iii-The-internal-Female-Reproductive-Organs-Fallopian-Tube-and-Ovaries-pptx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