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ii-The-internal-Female-Reproductive-Organs-Fallopian-Tube-and-Ovarie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ii-The-internal-Female-Reproductive-Organs-Fallopian-Tube-and-Ovarie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ii-The-internal-Female-Reproductive-Organs-Fallopian-Tube-and-Ovarie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ii-The-internal-Female-Reproductive-Organs-Fallopian-Tube-and-Ovarie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ii-The-internal-Female-Reproductive-Organs-Fallopian-Tube-and-Ovarie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ii-The-internal-Female-Reproductive-Organs-Fallopian-Tube-and-Ovarie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ii-The-internal-Female-Reproductive-Organs-Fallopian-Tube-and-Ovarie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ii-The-internal-Female-Reproductive-Organs-Fallopian-Tube-and-Ovarie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ii-The-internal-Female-Reproductive-Organs-Fallopian-Tube-and-Ovaries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ii-The-internal-Female-Reproductive-Organs-Fallopian-Tube-and-Ovaries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ii-The-internal-Female-Reproductive-Organs-Fallopian-Tube-and-Ovaries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ii-The-internal-Female-Reproductive-Organs-Fallopian-Tube-and-Ovarie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ii-The-internal-Female-Reproductive-Organs-Fallopian-Tube-and-Ovaries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ii-The-internal-Female-Reproductive-Organs-Fallopian-Tube-and-Ovaries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ii-The-internal-Female-Reproductive-Organs-Fallopian-Tube-and-Ovaries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ii-The-internal-Female-Reproductive-Organs-Fallopian-Tube-and-Ovaries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ii-The-internal-Female-Reproductive-Organs-Fallopian-Tube-and-Ovaries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ii-The-internal-Female-Reproductive-Organs-Fallopian-Tube-and-Ovaries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ii-The-internal-Female-Reproductive-Organs-Fallopian-Tube-and-Ovaries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ii-The-internal-Female-Reproductive-Organs-Fallopian-Tube-and-Ovaries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ii-The-internal-Female-Reproductive-Organs-Fallopian-Tube-and-Ovaries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ii-The-internal-Female-Reproductive-Organs-Fallopian-Tube-and-Ovaries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ii-The-internal-Female-Reproductive-Organs-Fallopian-Tube-and-Ovarie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ii-The-internal-Female-Reproductive-Organs-Fallopian-Tube-and-Ovaries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iii-The-internal-Female-Reproductive-Organs-Fallopian-Tube-and-Ovaries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iii-The-internal-Female-Reproductive-Organs-Fallopian-Tube-and-Ovaries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iii-The-internal-Female-Reproductive-Organs-Fallopian-Tube-and-Ovaries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iii-The-internal-Female-Reproductive-Organs-Fallopian-Tube-and-Ovaries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iii-The-internal-Female-Reproductive-Organs-Fallopian-Tube-and-Ovaries-ppt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iii-The-internal-Female-Reproductive-Organs-Fallopian-Tube-and-Ovaries-ppt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ii-The-internal-Female-Reproductive-Organs-Fallopian-Tube-and-Ovarie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ii-The-internal-Female-Reproductive-Organs-Fallopian-Tube-and-Ovarie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ii-The-internal-Female-Reproductive-Organs-Fallopian-Tube-and-Ovarie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ii-The-internal-Female-Reproductive-Organs-Fallopian-Tube-and-Ovarie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ii-The-internal-Female-Reproductive-Organs-Fallopian-Tube-and-Ovarie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ii-The-internal-Female-Reproductive-Organs-Fallopian-Tube-and-Ovarie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