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Effects-of-Smoking-in-infertility-impotence-ppt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Effects-of-Smoking-in-infertility-impotence-ppt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Effects-of-Smoking-in-infertility-impotence-ppt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Effects-of-Smoking-in-infertility-impotence-ppt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Effects-of-Smoking-in-infertility-impotence-ppt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Effects-of-Smoking-in-infertility-impotence-ppt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Effects-of-Smoking-in-infertility-impotence-ppt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Effects-of-Smoking-in-infertility-impotence-ppt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Effects-of-Smoking-in-infertility-impotence-ppt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Effects-of-Smoking-in-infertility-impotence-ppt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Effects-of-Smoking-in-infertility-impotence-ppt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Effects-of-Smoking-in-infertility-impotence-pp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Effects-of-Smoking-in-infertility-impotence-ppt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Effects-of-Smoking-in-infertility-impotence-ppt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Effects-of-Smoking-in-infertility-impotence-ppt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Effects-of-Smoking-in-infertility-impotence-ppt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Effects-of-Smoking-in-infertility-impotence-ppt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Effects-of-Smoking-in-infertility-impotence-ppt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Effects-of-Smoking-in-infertility-impotence-ppt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Effects-of-Smoking-in-infertility-impotence-ppt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Effects-of-Smoking-in-infertility-impotence-ppt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Effects-of-Smoking-in-infertility-impotence-ppt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Effects-of-Smoking-in-infertility-impotence-ppt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Effects-of-Smoking-in-infertility-impotence-ppt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Effects-of-Smoking-in-infertility-impotence-ppt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Effects-of-Smoking-in-infertility-impotence-ppt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Effects-of-Smoking-in-infertility-impotence-ppt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Effects-of-Smoking-in-infertility-impotence-ppt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Effects-of-Smoking-in-infertility-impotence-ppt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Effects-of-Smoking-in-infertility-impotence-ppt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Effects-of-Smoking-in-infertility-impotence-ppt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