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cute-respiratory-infection-ARI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cute-respiratory-infection-ARI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cute-respiratory-infection-ARI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cute-respiratory-infection-ARI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cute-respiratory-infection-ARI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cute-respiratory-infection-ARI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cute-respiratory-infection-ARI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cute-respiratory-infection-ARI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cute-respiratory-infection-ARI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cute-respiratory-infection-ARI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cute-respiratory-infection-ARI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cute-respiratory-infection-ARI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cute-respiratory-infection-ARI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cute-respiratory-infection-ARI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cute-respiratory-infection-ARI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cute-respiratory-infection-ARI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cute-respiratory-infection-ARI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cute-respiratory-infection-ARI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cute-respiratory-infection-ARI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cute-respiratory-infection-ARI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Acute-respiratory-infection-ARI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Acute-respiratory-infection-ARI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cute-respiratory-infection-ARI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Acute-respiratory-infection-ARI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Acute-respiratory-infection-ARI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Acute-respiratory-infection-ARI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Acute-respiratory-infection-ARI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Acute-respiratory-infection-ARI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Acute-respiratory-infection-ARI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Acute-respiratory-infection-ARI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cute-respiratory-infection-ARI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cute-respiratory-infection-ARI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cute-respiratory-infection-ARI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cute-respiratory-infection-ARI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cute-respiratory-infection-ARI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cute-respiratory-infection-ARI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