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RUG-DESIGN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RUG-DESIGN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RUG-DESIGN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RUG-DESIGN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RUG-DESIGN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RUG-DESIGN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RUG-DESIGN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RUG-DESIGN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RUG-DESIGN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RUG-DESIGN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RUG-DESIGN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RUG-DESIGN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RUG-DESIGN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RUG-DESIGN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RUG-DESIGN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DRUG-DESIGN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DRUG-DESIGN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DRUG-DESIGN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RUG-DESIGN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RUG-DESIGN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RUG-DESIGN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RUG-DESIGN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RUG-DESIGN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RUG-DESIGN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RUG-DESIGN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0</Words>
  <Application>Microsoft Macintosh PowerPoint</Application>
  <PresentationFormat>On-screen Show (4:3)</PresentationFormat>
  <Paragraphs>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/>
  <cp:keywords/>
  <dc:description>generated using python-pptx</dc:description>
  <cp:lastModifiedBy>lenovo</cp:lastModifiedBy>
  <cp:revision>1</cp:revision>
  <dcterms:created xsi:type="dcterms:W3CDTF">2013-01-27T09:14:16Z</dcterms:created>
  <dcterms:modified xsi:type="dcterms:W3CDTF">2024-10-29T10:09:28Z</dcterms:modified>
  <cp:category/>
</cp:coreProperties>
</file>