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Amputation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Amputation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Amputations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Amputations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Amputations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Amputations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Amputations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Amputations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Amputations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-Amputations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Amputations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-Amputations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Amputation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-Amputations-1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-Amputations-1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-Amputations-1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-Amputations-1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-Amputations-1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5-Amputations-1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-Amputations-1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7-Amputations-1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-Amputations-1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-Amputations-1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Amputation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-Amputations-1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-Amputations-1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2-Amputations-1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-Amputations-1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-Amputations-1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5-Amputations-1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6-Amputations-1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7-Amputations-1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8-Amputations-1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9-Amputations-1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Amputation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-Amputations-1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-Amputations-1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-Amputations-1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3-Amputations-1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4-Amputations-1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5-Amputations-1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-Amputations-1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-Amputations-1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-Amputations-1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9-Amputations-1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Amputation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-Amputations-1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-Amputations-1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Amputation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Amputation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Amputation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Amputation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Amputation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Amputation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Amputation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Amputation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Amputation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Amputation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Amputation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Amputation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Amputation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Amputation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Amputation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Amputation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Amputation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Amputation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Amputation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Amputation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Amputation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Amputation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Amputation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Amputation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Amputation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Amputation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Amputation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Amputation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Amputation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Amputation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Amputation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Amputation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Amputation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Amputation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Amputation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Amputation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Amputation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Amputation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Amputation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Amputation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Amputation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Amputation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Amputation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Amputation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Amputation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Amputation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Amputation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Amputation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Amputation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Amputation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Amputation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Amputation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Amputation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Amputation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Amputation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Amputation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Amputation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Amputation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Amputation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Amputation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Amputation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Amputation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Amputation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Amputation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Amputation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Amputation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Amputation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Amputation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Amputation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Amputation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Amputation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Amputation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Amputation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Amputation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Amputation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Amputation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Amputation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Amputation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Amputation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Amputation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Amputation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Amputation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Amputation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Amputation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Amputations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Amputations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Amputations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Amputations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Amputations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Amputations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Amputations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Amputations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Amputations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2025-02-21T08:14:12Z</dcterms:modified>
  <cp:category/>
</cp:coreProperties>
</file>