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Firearm-injuri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Firearm-injuri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Firearm-injuri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Firearm-injuri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Firearm-injuri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Firearm-injuri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Firearm-injuri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Firearm-injuri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Firearm-injuri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Firearm-injuri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Firearm-injuri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Firearm-injuri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Firearm-injuri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Firearm-injuri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Firearm-injuri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Firearm-injuri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Firearm-injuri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Firearm-injuri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Firearm-injuri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Firearm-injuri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Firearm-injuri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Firearm-injuri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Firearm-injuri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Firearm-injuri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Firearm-injuri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Firearm-injuri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Firearm-injuri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Firearm-injuri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Firearm-injuri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Firearm-injuri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Firearm-injuri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Firearm-injuri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Firearm-injurie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Firearm-injuri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Firearm-injuri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Firearm-injurie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Firearm-injurie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Firearm-injurie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Firearm-injurie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Firearm-injurie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Firearm-injurie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Firearm-injurie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Firearm-injurie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Firearm-injurie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Firearm-injuri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Firearm-injurie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Firearm-injurie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Firearm-injurie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Firearm-injurie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Firearm-injurie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Firearm-injurie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Firearm-injurie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Firearm-injurie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Firearm-injurie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Firearm-injurie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Firearm-injuri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Firearm-injurie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Firearm-injurie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Firearm-injurie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Firearm-injurie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Firearm-injurie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Firearm-injurie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Firearm-injurie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Firearm-injurie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Firearm-injurie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Firearm-injuries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Firearm-injuri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Firearm-injuries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Firearm-injuries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Firearm-injuries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Firearm-injuries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Firearm-injuries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Firearm-injuries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Firearm-injuries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Firearm-injuries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-Firearm-injuries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-Firearm-injuries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Firearm-injuri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-Firearm-injuries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-Firearm-injuries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-Firearm-injuries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-Firearm-injuries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4-Firearm-injuries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-Firearm-injuries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6-Firearm-injuries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7-Firearm-injuries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-Firearm-injuries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9-Firearm-injuries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Firearm-injuri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89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2025-02-12T07:39:52Z</dcterms:modified>
  <cp:category/>
</cp:coreProperties>
</file>