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RUGS-USED-IN-SKI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RUGS-USED-IN-SKI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RUGS-USED-IN-SKI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RUGS-USED-IN-SKI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RUGS-USED-IN-SKI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RUGS-USED-IN-SKI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RUGS-USED-IN-SKI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RUGS-USED-IN-SKI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RUGS-USED-IN-SKI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RUGS-USED-IN-SKI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RUGS-USED-IN-SKI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RUGS-USED-IN-SKI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RUGS-USED-IN-SKI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RUGS-USED-IN-SKI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RUGS-USED-IN-SKI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RUGS-USED-IN-SKI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RUGS-USED-IN-SKI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RUGS-USED-IN-SKI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RUGS-USED-IN-SKI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RUGS-USED-IN-SKI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RUGS-USED-IN-SKI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RUGS-USED-IN-SKI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RUGS-USED-IN-SKI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RUGS-USED-IN-SKI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RUGS-USED-IN-SKI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RUGS-USED-IN-SKI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RUGS-USED-IN-SKI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DRUGS-USED-IN-SKI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DRUGS-USED-IN-SKI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DRUGS-USED-IN-SKI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DRUGS-USED-IN-SKI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DRUGS-USED-IN-SKI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DRUGS-USED-IN-SKI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RUGS-USED-IN-SKI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DRUGS-USED-IN-SKI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DRUGS-USED-IN-SKI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DRUGS-USED-IN-SKI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DRUGS-USED-IN-SKI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DRUGS-USED-IN-SKI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DRUGS-USED-IN-SKI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DRUGS-USED-IN-SKI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DRUGS-USED-IN-SKI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DRUGS-USED-IN-SKI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DRUGS-USED-IN-SKI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RUGS-USED-IN-SKI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DRUGS-USED-IN-SKI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DRUGS-USED-IN-SKI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DRUGS-USED-IN-SKI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DRUGS-USED-IN-SKI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DRUGS-USED-IN-SKI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DRUGS-USED-IN-SKI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DRUGS-USED-IN-SKI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DRUGS-USED-IN-SKI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DRUGS-USED-IN-SKI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DRUGS-USED-IN-SKI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RUGS-USED-IN-SKI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DRUGS-USED-IN-SKI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DRUGS-USED-IN-SKI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DRUGS-USED-IN-SKI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DRUGS-USED-IN-SKI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DRUGS-USED-IN-SKI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DRUGS-USED-IN-SKI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DRUGS-USED-IN-SKI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DRUGS-USED-IN-SKI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DRUGS-USED-IN-SKI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DRUGS-USED-IN-SKI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RUGS-USED-IN-SKI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DRUGS-USED-IN-SKI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DRUGS-USED-IN-SKI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DRUGS-USED-IN-SKI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DRUGS-USED-IN-SKI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DRUGS-USED-IN-SKI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DRUGS-USED-IN-SKI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DRUGS-USED-IN-SKI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DRUGS-USED-IN-SKI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DRUGS-USED-IN-SKIN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DRUGS-USED-IN-SKIN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RUGS-USED-IN-SKI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DRUGS-USED-IN-SKIN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DRUGS-USED-IN-SKIN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DRUGS-USED-IN-SKIN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DRUGS-USED-IN-SKIN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DRUGS-USED-IN-SKIN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DRUGS-USED-IN-SKIN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6-DRUGS-USED-IN-SKIN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7-DRUGS-USED-IN-SKIN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8-DRUGS-USED-IN-SKIN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9-DRUGS-USED-IN-SKIN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RUGS-USED-IN-SKI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0-DRUGS-USED-IN-SKIN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1-DRUGS-USED-IN-SKIN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2-DRUGS-USED-IN-SKIN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-DRUGS-USED-IN-SKIN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-DRUGS-USED-IN-SKIN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5-DRUGS-USED-IN-SKIN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6-DRUGS-USED-IN-SKIN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7-DRUGS-USED-IN-SKIN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8-DRUGS-USED-IN-SKIN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2025-02-23T11:19:53Z</dcterms:modified>
  <cp:category/>
</cp:coreProperties>
</file>