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ltered-Fractionation-Radiotherapy-in-Head-Neck-Cancer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ltered-Fractionation-Radiotherapy-in-Head-Neck-Cancer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ltered-Fractionation-Radiotherapy-in-Head-Neck-Cancer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ltered-Fractionation-Radiotherapy-in-Head-Neck-Cancer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ltered-Fractionation-Radiotherapy-in-Head-Neck-Cancer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ltered-Fractionation-Radiotherapy-in-Head-Neck-Cancer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ltered-Fractionation-Radiotherapy-in-Head-Neck-Cancer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ltered-Fractionation-Radiotherapy-in-Head-Neck-Cancer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ltered-Fractionation-Radiotherapy-in-Head-Neck-Cancer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ltered-Fractionation-Radiotherapy-in-Head-Neck-Cancer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ltered-Fractionation-Radiotherapy-in-Head-Neck-Cancer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ltered-Fractionation-Radiotherapy-in-Head-Neck-Cancer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ltered-Fractionation-Radiotherapy-in-Head-Neck-Cancer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ltered-Fractionation-Radiotherapy-in-Head-Neck-Cancer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ltered-Fractionation-Radiotherapy-in-Head-Neck-Cancer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ltered-Fractionation-Radiotherapy-in-Head-Neck-Cancer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ltered-Fractionation-Radiotherapy-in-Head-Neck-Cancer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ltered-Fractionation-Radiotherapy-in-Head-Neck-Cancer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ltered-Fractionation-Radiotherapy-in-Head-Neck-Cancer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ltered-Fractionation-Radiotherapy-in-Head-Neck-Cancer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ltered-Fractionation-Radiotherapy-in-Head-Neck-Cancer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ltered-Fractionation-Radiotherapy-in-Head-Neck-Cancer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ltered-Fractionation-Radiotherapy-in-Head-Neck-Cancer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ltered-Fractionation-Radiotherapy-in-Head-Neck-Cancer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ltered-Fractionation-Radiotherapy-in-Head-Neck-Cancer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ltered-Fractionation-Radiotherapy-in-Head-Neck-Cancer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Altered-Fractionation-Radiotherapy-in-Head-Neck-Cancer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Altered-Fractionation-Radiotherapy-in-Head-Neck-Cancer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Altered-Fractionation-Radiotherapy-in-Head-Neck-Cancer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Altered-Fractionation-Radiotherapy-in-Head-Neck-Cancer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Altered-Fractionation-Radiotherapy-in-Head-Neck-Cancer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Altered-Fractionation-Radiotherapy-in-Head-Neck-Cancer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9-Altered-Fractionation-Radiotherapy-in-Head-Neck-Cancer-3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ltered-Fractionation-Radiotherapy-in-Head-Neck-Cancer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ltered-Fractionation-Radiotherapy-in-Head-Neck-Cancer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ltered-Fractionation-Radiotherapy-in-Head-Neck-Cancer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ltered-Fractionation-Radiotherapy-in-Head-Neck-Cancer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ltered-Fractionation-Radiotherapy-in-Head-Neck-Cancer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ltered-Fractionation-Radiotherapy-in-Head-Neck-Cancer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