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istamines-and-anti-histamines-present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istamines-and-anti-histamines-present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istamines-and-anti-histamines-present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istamines-and-anti-histamines-present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istamines-and-anti-histamines-present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istamines-and-anti-histamines-present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istamines-and-anti-histamines-present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istamines-and-anti-histamines-present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istamines-and-anti-histamines-present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istamines-and-anti-histamines-present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istamines-and-anti-histamines-present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istamines-and-anti-histamines-present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istamines-and-anti-histamines-present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istamines-and-anti-histamines-present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istamines-and-anti-histamines-presenta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istamines-and-anti-histamines-presenta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Histamines-and-anti-histamines-present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Histamines-and-anti-histamines-presenta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istamines-and-anti-histamines-present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istamines-and-anti-histamines-present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istamines-and-anti-histamines-present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istamines-and-anti-histamines-present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istamines-and-anti-histamines-present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istamines-and-anti-histamines-present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istamines-and-anti-histamines-present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