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erve-and-muscl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erve-and-muscl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erve-and-muscl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erve-and-muscl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erve-and-muscl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erve-and-muscl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erve-and-muscl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erve-and-muscl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erve-and-muscl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erve-and-muscl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erve-and-muscl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erve-and-muscl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Nerve-and-muscl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Nerve-and-muscl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Nerve-and-muscl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Nerve-and-muscl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Nerve-and-muscl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Nerve-and-muscl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Nerve-and-muscl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Nerve-and-muscl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Nerve-and-muscl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Nerve-and-muscl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erve-and-muscl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erve-and-muscl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erve-and-muscl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erve-and-muscl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erve-and-muscl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erve-and-muscl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erve-and-muscl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