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g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g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g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g"/></Relationships>
</file>

<file path=ppt/slides/_rels/slide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g"/></Relationships>
</file>

<file path=ppt/slides/_rels/slide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g"/></Relationships>
</file>

<file path=ppt/slides/_rels/slide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jpg"/></Relationships>
</file>

<file path=ppt/slides/_rels/slide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jpg"/></Relationships>
</file>

<file path=ppt/slides/_rels/slide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1-The-Puerperium-Normal-and-Abnormal-O-Warda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0-The-Puerperium-Normal-and-Abnormal-O-Warda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1-The-Puerperium-Normal-and-Abnormal-O-Warda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2-The-Puerperium-Normal-and-Abnormal-O-Warda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3-The-Puerperium-Normal-and-Abnormal-O-Warda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4-The-Puerperium-Normal-and-Abnormal-O-Warda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5-The-Puerperium-Normal-and-Abnormal-O-Warda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6-The-Puerperium-Normal-and-Abnormal-O-Warda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7-The-Puerperium-Normal-and-Abnormal-O-Warda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8-The-Puerperium-Normal-and-Abnormal-O-Warda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9-The-Puerperium-Normal-and-Abnormal-O-Warda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2-The-Puerperium-Normal-and-Abnormal-O-Warda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0-The-Puerperium-Normal-and-Abnormal-O-Warda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1-The-Puerperium-Normal-and-Abnormal-O-Warda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2-The-Puerperium-Normal-and-Abnormal-O-Warda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3-The-Puerperium-Normal-and-Abnormal-O-Warda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4-The-Puerperium-Normal-and-Abnormal-O-Warda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5-The-Puerperium-Normal-and-Abnormal-O-Warda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6-The-Puerperium-Normal-and-Abnormal-O-Warda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7-The-Puerperium-Normal-and-Abnormal-O-Warda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8-The-Puerperium-Normal-and-Abnormal-O-Warda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9-The-Puerperium-Normal-and-Abnormal-O-Warda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3-The-Puerperium-Normal-and-Abnormal-O-Warda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0-The-Puerperium-Normal-and-Abnormal-O-Warda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1-The-Puerperium-Normal-and-Abnormal-O-Warda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2-The-Puerperium-Normal-and-Abnormal-O-Warda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3-The-Puerperium-Normal-and-Abnormal-O-Warda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4-The-Puerperium-Normal-and-Abnormal-O-Warda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5-The-Puerperium-Normal-and-Abnormal-O-Warda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6-The-Puerperium-Normal-and-Abnormal-O-Warda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7-The-Puerperium-Normal-and-Abnormal-O-Warda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4-The-Puerperium-Normal-and-Abnormal-O-Warda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5-The-Puerperium-Normal-and-Abnormal-O-Warda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6-The-Puerperium-Normal-and-Abnormal-O-Warda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7-The-Puerperium-Normal-and-Abnormal-O-Warda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8-The-Puerperium-Normal-and-Abnormal-O-Warda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9-The-Puerperium-Normal-and-Abnormal-O-Warda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