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oisoning-its-manage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oisoning-its-manage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oisoning-its-manage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oisoning-its-manage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oisoning-its-manage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oisoning-its-manage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oisoning-its-manage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oisoning-its-manage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oisoning-its-managem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oisoning-its-managem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oisoning-its-managem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oisoning-its-manage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oisoning-its-manageme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Poisoning-its-manageme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Poisoning-its-manageme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Poisoning-its-managemen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oisoning-its-manage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oisoning-its-manage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oisoning-its-manage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oisoning-its-manage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oisoning-its-manage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oisoning-its-manage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oisoning-its-manage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2025-02-15T14:17:36Z</dcterms:modified>
  <cp:category/>
</cp:coreProperties>
</file>