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Limbic-System-and-Cortex-of-the-Brain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Limbic-System-and-Cortex-of-the-Brain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Limbic-System-and-Cortex-of-the-Brain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Limbic-System-and-Cortex-of-the-Brain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Limbic-System-and-Cortex-of-the-Brain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Limbic-System-and-Cortex-of-the-Brain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Limbic-System-and-Cortex-of-the-Brain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Limbic-System-and-Cortex-of-the-Brain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Limbic-System-and-Cortex-of-the-Brain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Limbic-System-and-Cortex-of-the-Brain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Limbic-System-and-Cortex-of-the-Brain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Limbic-System-and-Cortex-of-the-Brain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Limbic-System-and-Cortex-of-the-Brain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Limbic-System-and-Cortex-of-the-Brain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Limbic-System-and-Cortex-of-the-Brain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Limbic-System-and-Cortex-of-the-Brain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Limbic-System-and-Cortex-of-the-Brain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Limbic-System-and-Cortex-of-the-Brain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Limbic-System-and-Cortex-of-the-Brain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Limbic-System-and-Cortex-of-the-Brain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Limbic-System-and-Cortex-of-the-Brain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Limbic-System-and-Cortex-of-the-Brain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Limbic-System-and-Cortex-of-the-Brain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Limbic-System-and-Cortex-of-the-Brain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Limbic-System-and-Cortex-of-the-Brain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Limbic-System-and-Cortex-of-the-Brain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Limbic-System-and-Cortex-of-the-Brain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Limbic-System-and-Cortex-of-the-Brain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