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Recombinant-dna-technolog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Recombinant-dna-technolog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Recombinant-dna-technolog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Recombinant-dna-technolog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Recombinant-dna-technolog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Recombinant-dna-technolog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Recombinant-dna-technolog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Recombinant-dna-technolog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Recombinant-dna-technolog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Recombinant-dna-technolog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Recombinant-dna-technolog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Recombinant-dna-technolog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Recombinant-dna-technolog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Recombinant-dna-technolog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Recombinant-dna-technolog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Recombinant-dna-technology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Recombinant-dna-technology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Recombinant-dna-technology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Recombinant-dna-technology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Recombinant-dna-technology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Recombinant-dna-technology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Recombinant-dna-technology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Recombinant-dna-technolog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Recombinant-dna-technology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Recombinant-dna-technology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Recombinant-dna-technolog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Recombinant-dna-technolog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Recombinant-dna-technolog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Recombinant-dna-technolog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Recombinant-dna-technolog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Recombinant-dna-technolog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