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ental-Health-and-Hygien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ental-Health-and-Hygien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ental-Health-and-Hygien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ental-Health-and-Hygien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ental-Health-and-Hygien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ental-Health-and-Hygien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ental-Health-and-Hygien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ental-Health-and-Hygien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ental-Health-and-Hygien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ental-Health-and-Hygien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ental-Health-and-Hygien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ental-Health-and-Hygien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ental-Health-and-Hygien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ental-Health-and-Hygien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ental-Health-and-Hygien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ental-Health-and-Hygien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ental-Health-and-Hygien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ental-Health-and-Hygien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ental-Health-and-Hygien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ental-Health-and-Hygien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ental-Health-and-Hygien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ntal-Health-and-Hygien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ental-Health-and-Hygien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ental-Health-and-Hygien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ental-Health-and-Hygien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ental-Health-and-Hygien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ental-Health-and-Hygien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