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typical-mycobacter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typical-mycobacter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typical-mycobacter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typical-mycobacter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typical-mycobacter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typical-mycobacter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typical-mycobacter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typical-mycobacter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typical-mycobacteri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typical-mycobacteri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typical-mycobacteri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typical-mycobacter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typical-mycobacteri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typical-mycobacteri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typical-mycobacteri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typical-mycobacteri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typical-mycobacteri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typical-mycobacteri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typical-mycobacteri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typical-mycobacteri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typical-mycobacteri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typical-mycobacteri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typical-mycobacter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typical-mycobacteri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typical-mycobacteri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Atypical-mycobacteria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Atypical-mycobacteria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Atypical-mycobacteria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Atypical-mycobacteria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Atypical-mycobacteria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Atypical-mycobacteria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typical-mycobacter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typical-mycobacter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typical-mycobacter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typical-mycobacter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typical-mycobacter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typical-mycobacter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