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Renal-pathology-lecture-2-3-Infection-of-upper-and-lower-urinary-tract-sufia-husain-2020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Renal-pathology-lecture-2-3-Infection-of-upper-and-lower-urinary-tract-sufia-husain-2020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Renal-pathology-lecture-2-3-Infection-of-upper-and-lower-urinary-tract-sufia-husain-2020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Renal-pathology-lecture-2-3-Infection-of-upper-and-lower-urinary-tract-sufia-husain-2020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Renal-pathology-lecture-2-3-Infection-of-upper-and-lower-urinary-tract-sufia-husain-2020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Renal-pathology-lecture-2-3-Infection-of-upper-and-lower-urinary-tract-sufia-husain-2020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Renal-pathology-lecture-2-3-Infection-of-upper-and-lower-urinary-tract-sufia-husain-2020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enal-pathology-lecture-2-3-Infection-of-upper-and-lower-urinary-tract-sufia-husain-2020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Renal-pathology-lecture-2-3-Infection-of-upper-and-lower-urinary-tract-sufia-husain-2020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Renal-pathology-lecture-2-3-Infection-of-upper-and-lower-urinary-tract-sufia-husain-2020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Renal-pathology-lecture-2-3-Infection-of-upper-and-lower-urinary-tract-sufia-husain-2020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Renal-pathology-lecture-2-3-Infection-of-upper-and-lower-urinary-tract-sufia-husain-2020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Renal-pathology-lecture-2-3-Infection-of-upper-and-lower-urinary-tract-sufia-husain-2020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Renal-pathology-lecture-2-3-Infection-of-upper-and-lower-urinary-tract-sufia-husain-2020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Renal-pathology-lecture-2-3-Infection-of-upper-and-lower-urinary-tract-sufia-husain-2020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Renal-pathology-lecture-2-3-Infection-of-upper-and-lower-urinary-tract-sufia-husain-2020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Renal-pathology-lecture-2-3-Infection-of-upper-and-lower-urinary-tract-sufia-husain-2020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Renal-pathology-lecture-2-3-Infection-of-upper-and-lower-urinary-tract-sufia-husain-2020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Renal-pathology-lecture-2-3-Infection-of-upper-and-lower-urinary-tract-sufia-husain-2020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Renal-pathology-lecture-2-3-Infection-of-upper-and-lower-urinary-tract-sufia-husain-2020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Renal-pathology-lecture-2-3-Infection-of-upper-and-lower-urinary-tract-sufia-husain-2020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Renal-pathology-lecture-2-3-Infection-of-upper-and-lower-urinary-tract-sufia-husain-2020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Renal-pathology-lecture-2-3-Infection-of-upper-and-lower-urinary-tract-sufia-husain-2020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Renal-pathology-lecture-2-3-Infection-of-upper-and-lower-urinary-tract-sufia-husain-2020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Renal-pathology-lecture-2-3-Infection-of-upper-and-lower-urinary-tract-sufia-husain-2020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Renal-pathology-lecture-2-3-Infection-of-upper-and-lower-urinary-tract-sufia-husain-2020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Renal-pathology-lecture-2-3-Infection-of-upper-and-lower-urinary-tract-sufia-husain-2020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Renal-pathology-lecture-2-3-Infection-of-upper-and-lower-urinary-tract-sufia-husain-2020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Renal-pathology-lecture-2-3-Infection-of-upper-and-lower-urinary-tract-sufia-husain-2020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Renal-pathology-lecture-2-3-Infection-of-upper-and-lower-urinary-tract-sufia-husain-2020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Renal-pathology-lecture-2-3-Infection-of-upper-and-lower-urinary-tract-sufia-husain-2020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Renal-pathology-lecture-2-3-Infection-of-upper-and-lower-urinary-tract-sufia-husain-2020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Renal-pathology-lecture-2-3-Infection-of-upper-and-lower-urinary-tract-sufia-husain-2020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Renal-pathology-lecture-2-3-Infection-of-upper-and-lower-urinary-tract-sufia-husain-2020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Renal-pathology-lecture-2-3-Infection-of-upper-and-lower-urinary-tract-sufia-husain-2020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