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g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g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g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Chemotherapy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Chemotherapy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Chemotherapy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Chemotherapy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Chemotherapy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Chemotherapy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Chemotherapy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Chemotherapy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Chemotherapy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Chemotherapy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Chemotherapy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Chemotherapy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Chemotherapy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Chemotherapy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Chemotherapy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Chemotherapy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Chemotherapy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Chemotherapy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Chemotherapy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7-Chemotherapy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8-Chemotherapy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9-Chemotherapy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Chemotherapy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0-Chemotherapy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1-Chemotherapy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2-Chemotherapy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3-Chemotherapy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4-Chemotherapy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5-Chemotherapy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6-Chemotherapy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7-Chemotherapy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8-Chemotherapy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9-Chemotherapy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Chemotherapy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0-Chemotherapy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Chemotherapy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Chemotherapy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Chemotherapy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Chemotherapy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Chemotherapy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