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The-Puerperium-Normal-and-Abnormal-O-Ward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he-Puerperium-Normal-and-Abnormal-O-Ward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he-Puerperium-Normal-and-Abnormal-O-Ward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he-Puerperium-Normal-and-Abnormal-O-Ward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he-Puerperium-Normal-and-Abnormal-O-Ward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he-Puerperium-Normal-and-Abnormal-O-Ward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he-Puerperium-Normal-and-Abnormal-O-Ward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he-Puerperium-Normal-and-Abnormal-O-Ward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he-Puerperium-Normal-and-Abnormal-O-Ward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he-Puerperium-Normal-and-Abnormal-O-Ward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he-Puerperium-Normal-and-Abnormal-O-Ward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he-Puerperium-Normal-and-Abnormal-O-Ward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The-Puerperium-Normal-and-Abnormal-O-Ward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The-Puerperium-Normal-and-Abnormal-O-Ward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The-Puerperium-Normal-and-Abnormal-O-Ward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The-Puerperium-Normal-and-Abnormal-O-Ward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The-Puerperium-Normal-and-Abnormal-O-Ward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The-Puerperium-Normal-and-Abnormal-O-Ward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The-Puerperium-Normal-and-Abnormal-O-Ward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The-Puerperium-Normal-and-Abnormal-O-Ward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The-Puerperium-Normal-and-Abnormal-O-Ward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The-Puerperium-Normal-and-Abnormal-O-Ward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he-Puerperium-Normal-and-Abnormal-O-Ward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he-Puerperium-Normal-and-Abnormal-O-Ward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he-Puerperium-Normal-and-Abnormal-O-Ward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The-Puerperium-Normal-and-Abnormal-O-Ward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The-Puerperium-Normal-and-Abnormal-O-Ward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The-Puerperium-Normal-and-Abnormal-O-Ward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The-Puerperium-Normal-and-Abnormal-O-Ward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The-Puerperium-Normal-and-Abnormal-O-Ward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The-Puerperium-Normal-and-Abnormal-O-Ward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he-Puerperium-Normal-and-Abnormal-O-Ward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he-Puerperium-Normal-and-Abnormal-O-Ward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he-Puerperium-Normal-and-Abnormal-O-Ward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he-Puerperium-Normal-and-Abnormal-O-Ward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he-Puerperium-Normal-and-Abnormal-O-Ward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he-Puerperium-Normal-and-Abnormal-O-Ward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2025-02-15T19:23:01Z</dcterms:modified>
  <cp:category/>
</cp:coreProperties>
</file>