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-protozoal-ag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-protozoal-ag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-protozoal-ag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-protozoal-ag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-protozoal-ag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-protozoal-ag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-protozoal-ag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-protozoal-age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-protozoal-age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-protozoal-age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i-protozoal-age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-protozoal-ag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i-protozoal-age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i-protozoal-agen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-protozoal-ag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-protozoal-ag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-protozoal-ag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-protozoal-ag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-protozoal-ag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-protozoal-ag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-protozoal-ag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