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Operative-procedure-in-obstetric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Operative-procedure-in-obstetric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Operative-procedure-in-obstetric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Operative-procedure-in-obstetric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Operative-procedure-in-obstetric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Operative-procedure-in-obstetric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Operative-procedure-in-obstetric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Operative-procedure-in-obstetric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Operative-procedure-in-obstetric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Operative-procedure-in-obstetric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Operative-procedure-in-obstetric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Operative-procedure-in-obstetric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Operative-procedure-in-obstetric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Operative-procedure-in-obstetric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Operative-procedure-in-obstetric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Operative-procedure-in-obstetric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Operative-procedure-in-obstetric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Operative-procedure-in-obstetric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Operative-procedure-in-obstetric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Operative-procedure-in-obstetric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Operative-procedure-in-obstetric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Operative-procedure-in-obstetric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Operative-procedure-in-obstetric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Operative-procedure-in-obstetric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Operative-procedure-in-obstetric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Operative-procedure-in-obstetric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Operative-procedure-in-obstetric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Operative-procedure-in-obstetric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-Operative-procedure-in-obstetric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6-Operative-procedure-in-obstetric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7-Operative-procedure-in-obstetric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8-Operative-procedure-in-obstetric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9-Operative-procedure-in-obstetric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Operative-procedure-in-obstetric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0-Operative-procedure-in-obstetric-4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1-Operative-procedure-in-obstetric-4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2-Operative-procedure-in-obstetric-4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3-Operative-procedure-in-obstetric-4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Operative-procedure-in-obstetric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Operative-procedure-in-obstetric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Operative-procedure-in-obstetric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Operative-procedure-in-obstetric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Operative-procedure-in-obstetric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78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2025-02-15T19:25:17Z</dcterms:modified>
  <cp:category/>
</cp:coreProperties>
</file>