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re-maturity-of-newbor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re-maturity-of-newbor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re-maturity-of-newbor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re-maturity-of-newbor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re-maturity-of-newbor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re-maturity-of-newbor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re-maturity-of-newbor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re-maturity-of-newbor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re-maturity-of-newbor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re-maturity-of-newbor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re-maturity-of-newbor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re-maturity-of-newbor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re-maturity-of-newbor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re-maturity-of-newbor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re-maturity-of-newbor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re-maturity-of-newbor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re-maturity-of-newbor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re-maturity-of-newbor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re-maturity-of-newbor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re-maturity-of-newbor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re-maturity-of-newbor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re-maturity-of-newbor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re-maturity-of-newbor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re-maturity-of-newbor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re-maturity-of-newbor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re-maturity-of-newbor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re-maturity-of-newbor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re-maturity-of-newbor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re-maturity-of-newbor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re-maturity-of-newbor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re-maturity-of-newbor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re-maturity-of-newbor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re-maturity-of-newbor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re-maturity-of-newbor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re-maturity-of-newbor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re-maturity-of-newbor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re-maturity-of-newbor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re-maturity-of-newbor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re-maturity-of-newbor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re-maturity-of-newbor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re-maturity-of-newbor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re-maturity-of-newbor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re-maturity-of-newbor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re-maturity-of-newbor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re-maturity-of-newbor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re-maturity-of-newbor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re-maturity-of-newbor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Pre-maturity-of-newbor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Pre-maturity-of-newbor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Pre-maturity-of-newbor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Pre-maturity-of-newbor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Pre-maturity-of-newbor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Pre-maturity-of-newbor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Pre-maturity-of-newbor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Pre-maturity-of-newbor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re-maturity-of-newbor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Pre-maturity-of-newbor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Pre-maturity-of-newbor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Pre-maturity-of-newbor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Pre-maturity-of-newbor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Pre-maturity-of-newbor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Pre-maturity-of-newbor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Pre-maturity-of-newbor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Pre-maturity-of-newbor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Pre-maturity-of-newbor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Pre-maturity-of-newbor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re-maturity-of-newbor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Pre-maturity-of-newbor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Pre-maturity-of-newbor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Pre-maturity-of-newbor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re-maturity-of-newbor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re-maturity-of-newbor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