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evelopment-of-liver-pancreas-spleen-and-extrahepatic-biliary-apparat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evelopment-of-liver-pancreas-spleen-and-extrahepatic-biliary-apparat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evelopment-of-liver-pancreas-spleen-and-extrahepatic-biliary-apparat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evelopment-of-liver-pancreas-spleen-and-extrahepatic-biliary-apparat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evelopment-of-liver-pancreas-spleen-and-extrahepatic-biliary-apparat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evelopment-of-liver-pancreas-spleen-and-extrahepatic-biliary-apparat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evelopment-of-liver-pancreas-spleen-and-extrahepatic-biliary-apparat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evelopment-of-liver-pancreas-spleen-and-extrahepatic-biliary-apparat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evelopment-of-liver-pancreas-spleen-and-extrahepatic-biliary-apparat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evelopment-of-liver-pancreas-spleen-and-extrahepatic-biliary-apparat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evelopment-of-liver-pancreas-spleen-and-extrahepatic-biliary-apparat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evelopment-of-liver-pancreas-spleen-and-extrahepatic-biliary-apparat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evelopment-of-liver-pancreas-spleen-and-extrahepatic-biliary-apparat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evelopment-of-liver-pancreas-spleen-and-extrahepatic-biliary-apparat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evelopment-of-liver-pancreas-spleen-and-extrahepatic-biliary-apparat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evelopment-of-liver-pancreas-spleen-and-extrahepatic-biliary-apparatu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evelopment-of-liver-pancreas-spleen-and-extrahepatic-biliary-apparat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evelopment-of-liver-pancreas-spleen-and-extrahepatic-biliary-apparat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evelopment-of-liver-pancreas-spleen-and-extrahepatic-biliary-apparat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evelopment-of-liver-pancreas-spleen-and-extrahepatic-biliary-apparat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evelopment-of-liver-pancreas-spleen-and-extrahepatic-biliary-apparat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evelopment-of-liver-pancreas-spleen-and-extrahepatic-biliary-apparat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evelopment-of-liver-pancreas-spleen-and-extrahepatic-biliary-apparat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