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Biomarkers-for-early-diagnosis-ppt-by-Dr-C-P-PRINCE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Biomarkers-for-early-diagnosis-ppt-by-Dr-C-P-PRINCE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Biomarkers-for-early-diagnosis-ppt-by-Dr-C-P-PRINCE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Biomarkers-for-early-diagnosis-ppt-by-Dr-C-P-PRINCE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Biomarkers-for-early-diagnosis-ppt-by-Dr-C-P-PRINCE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Biomarkers-for-early-diagnosis-ppt-by-Dr-C-P-PRINCE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Biomarkers-for-early-diagnosis-ppt-by-Dr-C-P-PRINCE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Biomarkers-for-early-diagnosis-ppt-by-Dr-C-P-PRINCE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Biomarkers-for-early-diagnosis-ppt-by-Dr-C-P-PRINCE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Biomarkers-for-early-diagnosis-ppt-by-Dr-C-P-PRINCE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Biomarkers-for-early-diagnosis-ppt-by-Dr-C-P-PRINCE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Biomarkers-for-early-diagnosis-ppt-by-Dr-C-P-PRINCE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Biomarkers-for-early-diagnosis-ppt-by-Dr-C-P-PRINCE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Biomarkers-for-early-diagnosis-ppt-by-Dr-C-P-PRINCE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Biomarkers-for-early-diagnosis-ppt-by-Dr-C-P-PRINCE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Biomarkers-for-early-diagnosis-ppt-by-Dr-C-P-PRINCE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Biomarkers-for-early-diagnosis-ppt-by-Dr-C-P-PRINCE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Biomarkers-for-early-diagnosis-ppt-by-Dr-C-P-PRINCE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Biomarkers-for-early-diagnosis-ppt-by-Dr-C-P-PRINCE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Biomarkers-for-early-diagnosis-ppt-by-Dr-C-P-PRINCE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Biomarkers-for-early-diagnosis-ppt-by-Dr-C-P-PRINCE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Biomarkers-for-early-diagnosis-ppt-by-Dr-C-P-PRINCE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Biomarkers-for-early-diagnosis-ppt-by-Dr-C-P-PRINCE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Biomarkers-for-early-diagnosis-ppt-by-Dr-C-P-PRINCE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Biomarkers-for-early-diagnosis-ppt-by-Dr-C-P-PRINCE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Biomarkers-for-early-diagnosis-ppt-by-Dr-C-P-PRINCE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Biomarkers-for-early-diagnosis-ppt-by-Dr-C-P-PRINCE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Biomarkers-for-early-diagnosis-ppt-by-Dr-C-P-PRINCE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Biomarkers-for-early-diagnosis-ppt-by-Dr-C-P-PRINCE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Biomarkers-for-early-diagnosis-ppt-by-Dr-C-P-PRINCE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Biomarkers-for-early-diagnosis-ppt-by-Dr-C-P-PRINCE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Biomarkers-for-early-diagnosis-ppt-by-Dr-C-P-PRINCE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Biomarkers-for-early-diagnosis-ppt-by-Dr-C-P-PRINCE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Biomarkers-for-early-diagnosis-ppt-by-Dr-C-P-PRINCE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Biomarkers-for-early-diagnosis-ppt-by-Dr-C-P-PRINCE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Biomarkers-for-early-diagnosis-ppt-by-Dr-C-P-PRINCE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Biomarkers-for-early-diagnosis-ppt-by-Dr-C-P-PRINCE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Biomarkers-for-early-diagnosis-ppt-by-Dr-C-P-PRINCE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Biomarkers-for-early-diagnosis-ppt-by-Dr-C-P-PRINCE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Biomarkers-for-early-diagnosis-ppt-by-Dr-C-P-PRINCE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Biomarkers-for-early-diagnosis-ppt-by-Dr-C-P-PRINCE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Biomarkers-for-early-diagnosis-ppt-by-Dr-C-P-PRINCE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Biomarkers-for-early-diagnosis-ppt-by-Dr-C-P-PRINCE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Biomarkers-for-early-diagnosis-ppt-by-Dr-C-P-PRINCE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Biomarkers-for-early-diagnosis-ppt-by-Dr-C-P-PRINCE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Biomarkers-for-early-diagnosis-ppt-by-Dr-C-P-PRINCE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Biomarkers-for-early-diagnosis-ppt-by-Dr-C-P-PRINCE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Biomarkers-for-early-diagnosis-ppt-by-Dr-C-P-PRINCE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Biomarkers-for-early-diagnosis-ppt-by-Dr-C-P-PRINCE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Biomarkers-for-early-diagnosis-ppt-by-Dr-C-P-PRINCE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