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tomach-and-duodenum-anatomy-and-physi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tomach-and-duodenum-anatomy-and-physi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tomach-and-duodenum-anatomy-and-physi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tomach-and-duodenum-anatomy-and-physi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tomach-and-duodenum-anatomy-and-physi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tomach-and-duodenum-anatomy-and-physi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tomach-and-duodenum-anatomy-and-physi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tomach-and-duodenum-anatomy-and-physi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tomach-and-duodenum-anatomy-and-physi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tomach-and-duodenum-anatomy-and-physi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tomach-and-duodenum-anatomy-and-physi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tomach-and-duodenum-anatomy-and-physi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tomach-and-duodenum-anatomy-and-physi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tomach-and-duodenum-anatomy-and-physi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tomach-and-duodenum-anatomy-and-physi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tomach-and-duodenum-anatomy-and-physi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tomach-and-duodenum-anatomy-and-physi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tomach-and-duodenum-anatomy-and-physi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tomach-and-duodenum-anatomy-and-physi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tomach-and-duodenum-anatomy-and-physi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tomach-and-duodenum-anatomy-and-physi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tomach-and-duodenum-anatomy-and-physi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tomach-and-duodenum-anatomy-and-physi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tomach-and-duodenum-anatomy-and-physi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