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0.jp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1.jp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2.jp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3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bio-pathomechanics-of-shoulder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bio-pathomechanics-of-shoulder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bio-pathomechanics-of-shoulder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bio-pathomechanics-of-shoulder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bio-pathomechanics-of-shoulder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bio-pathomechanics-of-shoulder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bio-pathomechanics-of-shoulder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bio-pathomechanics-of-shoulder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bio-pathomechanics-of-shoulder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bio-pathomechanics-of-shoulder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bio-pathomechanics-of-shoulder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bio-pathomechanics-of-shoulder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bio-pathomechanics-of-shoulder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bio-pathomechanics-of-shoulder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bio-pathomechanics-of-shoulder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bio-pathomechanics-of-shoulder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bio-pathomechanics-of-shoulder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bio-pathomechanics-of-shoulder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bio-pathomechanics-of-shoulder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bio-pathomechanics-of-shoulder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bio-pathomechanics-of-shoulder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bio-pathomechanics-of-shoulder-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bio-pathomechanics-of-shoulder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bio-pathomechanics-of-shoulder-pptx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bio-pathomechanics-of-shoulder-pptx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bio-pathomechanics-of-shoulder-pptx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bio-pathomechanics-of-shoulder-pptx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bio-pathomechanics-of-shoulder-pptx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bio-pathomechanics-of-shoulder-pptx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bio-pathomechanics-of-shoulder-pptx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bio-pathomechanics-of-shoulder-pptx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bio-pathomechanics-of-shoulder-pptx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bio-pathomechanics-of-shoulder-pptx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bio-pathomechanics-of-shoulder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-bio-pathomechanics-of-shoulder-pptx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1-bio-pathomechanics-of-shoulder-pptx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2-bio-pathomechanics-of-shoulder-pptx-4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3-bio-pathomechanics-of-shoulder-pptx-4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bio-pathomechanics-of-shoulder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bio-pathomechanics-of-shoulder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bio-pathomechanics-of-shoulder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bio-pathomechanics-of-shoulder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bio-pathomechanics-of-shoulder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