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Antibody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Antibody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Antibody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Antibody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Antibody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Antibody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Antibody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Antibody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Antibody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Antibody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Antibody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Antibody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Antibody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Antibody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Antibody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Antibody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Antibody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Antibody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Antibody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Antibody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Antibody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Antibody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Antibody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Antibody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Antibody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Antibody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Antibody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Antibody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Antibody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Antibody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Antibody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Antibody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Antibody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Antibody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Antibody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1-Antibody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2-Antibody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3-Antibody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Antibody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Antibody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Antibody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Antibody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Antibody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