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ardiomyopath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ardiomyopath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ardiomyopath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ardiomyopath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ardiomyopath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ardiomyopath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ardiomyopath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ardiomyopath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ardiomyopath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ardiomyopath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ardiomyopath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ardiomyopath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ardiomyopath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ardiomyopath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ardiomyopath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ardiomyopath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ardiomyopath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Cardiomyopath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Cardiomyopath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Cardiomyopath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Cardiomyopath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Cardiomyopath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ardiomyopath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Cardiomyopathy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Cardiomyopathy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Cardiomyopathy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Cardiomyopathy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Cardiomyopathy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-Cardiomyopathy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ardiomyopath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ardiomyopath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ardiomyopath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ardiomyopath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ardiomyopath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ardiomyopath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2025-02-19T11:34:31Z</dcterms:modified>
  <cp:category/>
</cp:coreProperties>
</file>