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Relationship Id="rId44" Type="http://schemas.openxmlformats.org/officeDocument/2006/relationships/slide" Target="slides/slide38.xml"/><Relationship Id="rId45" Type="http://schemas.openxmlformats.org/officeDocument/2006/relationships/slide" Target="slides/slide39.xml"/><Relationship Id="rId46" Type="http://schemas.openxmlformats.org/officeDocument/2006/relationships/slide" Target="slides/slide40.xml"/><Relationship Id="rId47" Type="http://schemas.openxmlformats.org/officeDocument/2006/relationships/slide" Target="slides/slide41.xml"/><Relationship Id="rId48" Type="http://schemas.openxmlformats.org/officeDocument/2006/relationships/slide" Target="slides/slide42.xml"/><Relationship Id="rId49" Type="http://schemas.openxmlformats.org/officeDocument/2006/relationships/slide" Target="slides/slide43.xml"/><Relationship Id="rId50" Type="http://schemas.openxmlformats.org/officeDocument/2006/relationships/slide" Target="slides/slide44.xml"/><Relationship Id="rId51" Type="http://schemas.openxmlformats.org/officeDocument/2006/relationships/slide" Target="slides/slide45.xml"/><Relationship Id="rId52" Type="http://schemas.openxmlformats.org/officeDocument/2006/relationships/slide" Target="slides/slide46.xml"/><Relationship Id="rId53" Type="http://schemas.openxmlformats.org/officeDocument/2006/relationships/slide" Target="slides/slide47.xml"/><Relationship Id="rId54" Type="http://schemas.openxmlformats.org/officeDocument/2006/relationships/slide" Target="slides/slide48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g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g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g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g"/></Relationships>
</file>

<file path=ppt/slides/_rels/slide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g"/></Relationships>
</file>

<file path=ppt/slides/_rels/slide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g"/></Relationships>
</file>

<file path=ppt/slides/_rels/slide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jpg"/></Relationships>
</file>

<file path=ppt/slides/_rels/slide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jpg"/></Relationships>
</file>

<file path=ppt/slides/_rels/slide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jpg"/></Relationships>
</file>

<file path=ppt/slides/_rels/slide3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jpg"/></Relationships>
</file>

<file path=ppt/slides/_rels/slide3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4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jpg"/></Relationships>
</file>

<file path=ppt/slides/_rels/slide4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jpg"/></Relationships>
</file>

<file path=ppt/slides/_rels/slide4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jpg"/></Relationships>
</file>

<file path=ppt/slides/_rels/slide4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jpg"/></Relationships>
</file>

<file path=ppt/slides/_rels/slide4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jpg"/></Relationships>
</file>

<file path=ppt/slides/_rels/slide4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jpg"/></Relationships>
</file>

<file path=ppt/slides/_rels/slide4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jpg"/></Relationships>
</file>

<file path=ppt/slides/_rels/slide4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7.jpg"/></Relationships>
</file>

<file path=ppt/slides/_rels/slide4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8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1-Pathogenesis-of-periodontal-diseases-pptx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0-Pathogenesis-of-periodontal-diseases-pptx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1-Pathogenesis-of-periodontal-diseases-pptx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2-Pathogenesis-of-periodontal-diseases-pptx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3-Pathogenesis-of-periodontal-diseases-pptx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4-Pathogenesis-of-periodontal-diseases-pptx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5-Pathogenesis-of-periodontal-diseases-pptx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6-Pathogenesis-of-periodontal-diseases-pptx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7-Pathogenesis-of-periodontal-diseases-pptx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8-Pathogenesis-of-periodontal-diseases-pptx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9-Pathogenesis-of-periodontal-diseases-pptx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2-Pathogenesis-of-periodontal-diseases-pptx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0-Pathogenesis-of-periodontal-diseases-pptx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1-Pathogenesis-of-periodontal-diseases-pptx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2-Pathogenesis-of-periodontal-diseases-pptx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3-Pathogenesis-of-periodontal-diseases-pptx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4-Pathogenesis-of-periodontal-diseases-pptx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5-Pathogenesis-of-periodontal-diseases-pptx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6-Pathogenesis-of-periodontal-diseases-pptx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7-Pathogenesis-of-periodontal-diseases-pptx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8-Pathogenesis-of-periodontal-diseases-pptx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9-Pathogenesis-of-periodontal-diseases-pptx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3-Pathogenesis-of-periodontal-diseases-pptx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0-Pathogenesis-of-periodontal-diseases-pptx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1-Pathogenesis-of-periodontal-diseases-pptx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2-Pathogenesis-of-periodontal-diseases-pptx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3-Pathogenesis-of-periodontal-diseases-pptx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4-Pathogenesis-of-periodontal-diseases-pptx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5-Pathogenesis-of-periodontal-diseases-pptx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6-Pathogenesis-of-periodontal-diseases-pptx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7-Pathogenesis-of-periodontal-diseases-pptx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8-Pathogenesis-of-periodontal-diseases-pptx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9-Pathogenesis-of-periodontal-diseases-pptx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4-Pathogenesis-of-periodontal-diseases-pptx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0-Pathogenesis-of-periodontal-diseases-pptx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1-Pathogenesis-of-periodontal-diseases-pptx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2-Pathogenesis-of-periodontal-diseases-pptx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3-Pathogenesis-of-periodontal-diseases-pptx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4-Pathogenesis-of-periodontal-diseases-pptx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5-Pathogenesis-of-periodontal-diseases-pptx-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6-Pathogenesis-of-periodontal-diseases-pptx-4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7-Pathogenesis-of-periodontal-diseases-pptx-4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8-Pathogenesis-of-periodontal-diseases-pptx-4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5-Pathogenesis-of-periodontal-diseases-pptx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6-Pathogenesis-of-periodontal-diseases-pptx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7-Pathogenesis-of-periodontal-diseases-pptx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8-Pathogenesis-of-periodontal-diseases-pptx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9-Pathogenesis-of-periodontal-diseases-pptx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