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yspne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yspnea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yspnea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yspnea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yspnea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yspne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yspnea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yspnea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yspnea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yspnea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yspnea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yspnea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yspnea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yspne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yspnea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yspnea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yspnea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yspnea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yspnea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yspnea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yspnea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yspnea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yspnea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yspne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yspnea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yspnea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yspnea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yspnea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yspnea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yspnea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yspnea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yspnea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yspnea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yspne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yspnea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Dyspnea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Dyspnea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yspnea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yspnea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yspne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yspne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yspnea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2025-02-24T20:25:40Z</dcterms:modified>
  <cp:category/>
</cp:coreProperties>
</file>