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vic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vic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vic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rvic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vic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vic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vic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vicit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vicit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rvicit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rvicit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vic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rvicit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rvicit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rvicit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ervicit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ervicit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ervicit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vic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vic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vic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vic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vic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vic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vic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2025-02-19T17:23:03Z</dcterms:modified>
  <cp:category/>
</cp:coreProperties>
</file>