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Cell-injury-and-Cellular-Adaptation-Patholog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Cell-injury-and-Cellular-Adaptation-Patholog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Cell-injury-and-Cellular-Adaptation-Patholog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Cell-injury-and-Cellular-Adaptation-Patholog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Cell-injury-and-Cellular-Adaptation-Patholog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Cell-injury-and-Cellular-Adaptation-Patholog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Cell-injury-and-Cellular-Adaptation-Patholog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Cell-injury-and-Cellular-Adaptation-Patholog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Cell-injury-and-Cellular-Adaptation-Patholog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Cell-injury-and-Cellular-Adaptation-Patholog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Cell-injury-and-Cellular-Adaptation-Patholog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Cell-injury-and-Cellular-Adaptation-Patholog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Cell-injury-and-Cellular-Adaptation-Patholog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Cell-injury-and-Cellular-Adaptation-Patholog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Cell-injury-and-Cellular-Adaptation-Patholog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Cell-injury-and-Cellular-Adaptation-Patholog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On-screen Show (4:3)</PresentationFormat>
  <Paragraphs>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2025-02-19T11:35:45Z</dcterms:modified>
  <cp:category/>
</cp:coreProperties>
</file>