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ns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s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s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s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s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s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s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s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s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s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s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s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s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s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s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ns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ns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ns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ns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ns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ns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ns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s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ns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ns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ns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ns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ns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ns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ns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ns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ns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ns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s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ns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ns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nsen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onsen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onsen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onsen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onsen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onsen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onsen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onsen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s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onsen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s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s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s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s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2025-02-14T11:48:45Z</dcterms:modified>
  <cp:category/>
</cp:coreProperties>
</file>