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hemistry-of-biomolecules-for-BS-CHEMIST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hemistry-of-biomolecules-for-BS-CHEMIST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hemistry-of-biomolecules-for-BS-CHEMIST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hemistry-of-biomolecules-for-BS-CHEMIST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hemistry-of-biomolecules-for-BS-CHEMIST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hemistry-of-biomolecules-for-BS-CHEMIST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hemistry-of-biomolecules-for-BS-CHEMIST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hemistry-of-biomolecules-for-BS-CHEMIST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hemistry-of-biomolecules-for-BS-CHEMIST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hemistry-of-biomolecules-for-BS-CHEMIST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hemistry-of-biomolecules-for-BS-CHEMIST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hemistry-of-biomolecules-for-BS-CHEMIST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hemistry-of-biomolecules-for-BS-CHEMIST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hemistry-of-biomolecules-for-BS-CHEMIST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hemistry-of-biomolecules-for-BS-CHEMIST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hemistry-of-biomolecules-for-BS-CHEMIST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hemistry-of-biomolecules-for-BS-CHEMIST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hemistry-of-biomolecules-for-BS-CHEMIST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hemistry-of-biomolecules-for-BS-CHEMIST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