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Dermat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Dermat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Dermat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Dermat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Dermat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Dermat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Dermat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Dermat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Dermat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Dermat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Dermat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Dermat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Dermat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Dermat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Dermat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Dermat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Dermat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Dermat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roduction-to-Dermat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roduction-to-Dermat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roduction-to-Dermat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troduction-to-Dermat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Dermat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troduction-to-Dermat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ntroduction-to-Dermat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ntroduction-to-Dermatolog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ntroduction-to-Dermatolog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ntroduction-to-Dermatolog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Introduction-to-Dermatolog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Introduction-to-Dermatolog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Introduction-to-Dermatolog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Dermat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Dermat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Dermat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Dermat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Dermat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Dermat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