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Innate-and-adaptive-immunit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Innate-and-adaptive-immunit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Innate-and-adaptive-immunit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Innate-and-adaptive-immunit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Innate-and-adaptive-immunit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Innate-and-adaptive-immunit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Innate-and-adaptive-immunit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Innate-and-adaptive-immunit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Innate-and-adaptive-immunit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Innate-and-adaptive-immunit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Innate-and-adaptive-immunit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Innate-and-adaptive-immunit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Innate-and-adaptive-immunit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Innate-and-adaptive-immunit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Innate-and-adaptive-immunit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Innate-and-adaptive-immunit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Innate-and-adaptive-immunit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Innate-and-adaptive-immunit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Innate-and-adaptive-immunit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Innate-and-adaptive-immunity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Innate-and-adaptive-immunity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Innate-and-adaptive-immunity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Innate-and-adaptive-immunit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Innate-and-adaptive-immunity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Innate-and-adaptive-immunity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Innate-and-adaptive-immunity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Innate-and-adaptive-immunity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4-Innate-and-adaptive-immunity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5-Innate-and-adaptive-immunity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6-Innate-and-adaptive-immunity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7-Innate-and-adaptive-immunity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8-Innate-and-adaptive-immunity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9-Innate-and-adaptive-immunity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Innate-and-adaptive-immunit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Innate-and-adaptive-immunit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Innate-and-adaptive-immunit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Innate-and-adaptive-immunit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Innate-and-adaptive-immunit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Innate-and-adaptive-immunit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2025-02-09T18:45:45Z</dcterms:modified>
  <cp:category/>
</cp:coreProperties>
</file>