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Torture-Medico-legal-aspec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Torture-Medico-legal-aspec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Torture-Medico-legal-aspec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Torture-Medico-legal-aspec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Torture-Medico-legal-aspec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Torture-Medico-legal-aspec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Torture-Medico-legal-aspec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Torture-Medico-legal-aspec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Torture-Medico-legal-aspec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Torture-Medico-legal-aspec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Torture-Medico-legal-aspec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Torture-Medico-legal-aspec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Torture-Medico-legal-aspec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Torture-Medico-legal-aspec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Torture-Medico-legal-aspec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Torture-Medico-legal-aspec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Torture-Medico-legal-aspect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Torture-Medico-legal-aspect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Torture-Medico-legal-aspect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Torture-Medico-legal-aspect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Torture-Medico-legal-aspect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Torture-Medico-legal-aspect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Torture-Medico-legal-aspec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Torture-Medico-legal-aspect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Torture-Medico-legal-aspect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Torture-Medico-legal-aspect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Torture-Medico-legal-aspect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4-Torture-Medico-legal-aspect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5-Torture-Medico-legal-aspect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6-Torture-Medico-legal-aspect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7-Torture-Medico-legal-aspect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8-Torture-Medico-legal-aspect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9-Torture-Medico-legal-aspect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Torture-Medico-legal-aspec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Torture-Medico-legal-aspec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Torture-Medico-legal-aspec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Torture-Medico-legal-aspec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Torture-Medico-legal-aspec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Torture-Medico-legal-aspec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2</cp:revision>
  <dcterms:created xsi:type="dcterms:W3CDTF">2013-01-27T09:14:16Z</dcterms:created>
  <dcterms:modified xsi:type="dcterms:W3CDTF">2025-02-12T09:23:27Z</dcterms:modified>
  <cp:category/>
</cp:coreProperties>
</file>